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5" r:id="rId2"/>
    <p:sldId id="281" r:id="rId3"/>
    <p:sldId id="609" r:id="rId4"/>
    <p:sldId id="611" r:id="rId5"/>
    <p:sldId id="612" r:id="rId6"/>
    <p:sldId id="614" r:id="rId7"/>
    <p:sldId id="774" r:id="rId8"/>
    <p:sldId id="615" r:id="rId9"/>
    <p:sldId id="616" r:id="rId10"/>
    <p:sldId id="617" r:id="rId11"/>
    <p:sldId id="456" r:id="rId12"/>
    <p:sldId id="457" r:id="rId13"/>
    <p:sldId id="458" r:id="rId14"/>
    <p:sldId id="459" r:id="rId15"/>
    <p:sldId id="460" r:id="rId16"/>
    <p:sldId id="776" r:id="rId17"/>
    <p:sldId id="777" r:id="rId18"/>
    <p:sldId id="778" r:id="rId19"/>
    <p:sldId id="632" r:id="rId20"/>
    <p:sldId id="633" r:id="rId21"/>
    <p:sldId id="631" r:id="rId22"/>
    <p:sldId id="634" r:id="rId23"/>
    <p:sldId id="619" r:id="rId24"/>
    <p:sldId id="620" r:id="rId25"/>
    <p:sldId id="622" r:id="rId26"/>
    <p:sldId id="621" r:id="rId27"/>
    <p:sldId id="623" r:id="rId28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72" autoAdjust="0"/>
    <p:restoredTop sz="94660"/>
  </p:normalViewPr>
  <p:slideViewPr>
    <p:cSldViewPr snapToGrid="0">
      <p:cViewPr varScale="1">
        <p:scale>
          <a:sx n="66" d="100"/>
          <a:sy n="66" d="100"/>
        </p:scale>
        <p:origin x="43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710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72BA8E33-13E9-4EED-B1FC-76FB9B21AEC7}" type="datetimeFigureOut">
              <a:rPr lang="fa-IR" smtClean="0"/>
              <a:t>27/08/1440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F8A791A-F3CA-4709-B8EF-2A82122AB2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0716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13681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11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63048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12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78092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13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9962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9958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27980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5073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1359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83293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742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8215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A791A-F3CA-4709-B8EF-2A82122AB2A0}" type="slidenum">
              <a:rPr lang="fa-IR" smtClean="0"/>
              <a:t>10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0077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2586-1864-4B22-B480-E5251D430AE6}" type="datetime8">
              <a:rPr lang="fa-IR" smtClean="0"/>
              <a:t>02 مه 19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5861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C3FB7-B727-4E92-BBD1-D21CC8189013}" type="datetime8">
              <a:rPr lang="fa-IR" smtClean="0"/>
              <a:t>02 مه 19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816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E820-DDFA-4650-B77B-CC84A7666716}" type="datetime8">
              <a:rPr lang="fa-IR" smtClean="0"/>
              <a:t>02 مه 19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8133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3490-75B0-476C-A07B-F8D0EA3E0798}" type="datetime8">
              <a:rPr lang="fa-IR" smtClean="0"/>
              <a:t>02 مه 19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3478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653444"/>
            <a:ext cx="10515600" cy="1325563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rgbClr val="002060"/>
                </a:solidFill>
                <a:cs typeface="B Nazanin" panose="00000400000000000000" pitchFamily="2" charset="-78"/>
              </a:defRPr>
            </a:lvl1pPr>
          </a:lstStyle>
          <a:p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8788" y="5736754"/>
            <a:ext cx="2743200" cy="365125"/>
          </a:xfrm>
        </p:spPr>
        <p:txBody>
          <a:bodyPr/>
          <a:lstStyle/>
          <a:p>
            <a:fld id="{04D08FCE-DC96-4C9D-BE7A-C0E3CEF5E149}" type="datetime8">
              <a:rPr lang="fa-IR" smtClean="0"/>
              <a:t>02 مه 19</a:t>
            </a:fld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388" y="5340374"/>
            <a:ext cx="1464235" cy="15176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8068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88253" y="2161218"/>
            <a:ext cx="10515600" cy="4351338"/>
          </a:xfrm>
        </p:spPr>
        <p:txBody>
          <a:bodyPr/>
          <a:lstStyle>
            <a:lvl1pPr>
              <a:defRPr>
                <a:cs typeface="B Nazanin" panose="00000400000000000000" pitchFamily="2" charset="-78"/>
              </a:defRPr>
            </a:lvl1pPr>
            <a:lvl2pPr>
              <a:defRPr>
                <a:cs typeface="B Nazanin" panose="00000400000000000000" pitchFamily="2" charset="-78"/>
              </a:defRPr>
            </a:lvl2pPr>
            <a:lvl3pPr>
              <a:defRPr>
                <a:cs typeface="B Nazanin" panose="00000400000000000000" pitchFamily="2" charset="-78"/>
              </a:defRPr>
            </a:lvl3pPr>
            <a:lvl4pPr>
              <a:defRPr>
                <a:cs typeface="B Nazanin" panose="00000400000000000000" pitchFamily="2" charset="-78"/>
              </a:defRPr>
            </a:lvl4pPr>
            <a:lvl5pPr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515410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8FCE-DC96-4C9D-BE7A-C0E3CEF5E149}" type="datetime8">
              <a:rPr lang="fa-IR" smtClean="0"/>
              <a:t>02 مه 19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71" y="5588519"/>
            <a:ext cx="1350678" cy="1350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8068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199" y="653444"/>
            <a:ext cx="10515600" cy="1325563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rgbClr val="002060"/>
                </a:solidFill>
                <a:cs typeface="B Nazanin" panose="00000400000000000000" pitchFamily="2" charset="-78"/>
              </a:defRPr>
            </a:lvl1pPr>
          </a:lstStyle>
          <a:p>
            <a:endParaRPr lang="fa-IR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2187574"/>
            <a:ext cx="10515600" cy="4351338"/>
          </a:xfrm>
        </p:spPr>
        <p:txBody>
          <a:bodyPr/>
          <a:lstStyle>
            <a:lvl1pPr>
              <a:defRPr>
                <a:cs typeface="B Nazanin" panose="00000400000000000000" pitchFamily="2" charset="-78"/>
              </a:defRPr>
            </a:lvl1pPr>
            <a:lvl2pPr>
              <a:defRPr>
                <a:cs typeface="B Nazanin" panose="00000400000000000000" pitchFamily="2" charset="-78"/>
              </a:defRPr>
            </a:lvl2pPr>
            <a:lvl3pPr>
              <a:defRPr>
                <a:cs typeface="B Nazanin" panose="00000400000000000000" pitchFamily="2" charset="-78"/>
              </a:defRPr>
            </a:lvl3pPr>
            <a:lvl4pPr>
              <a:defRPr>
                <a:cs typeface="B Nazanin" panose="00000400000000000000" pitchFamily="2" charset="-78"/>
              </a:defRPr>
            </a:lvl4pPr>
            <a:lvl5pPr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859568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3245" y="3417888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rgbClr val="002060"/>
                </a:solidFill>
                <a:cs typeface="B Nazanin" panose="00000400000000000000" pitchFamily="2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3688-BEC2-4CA2-9F3F-A873B84DFA7A}" type="datetime8">
              <a:rPr lang="fa-IR" smtClean="0"/>
              <a:t>02 مه 19</a:t>
            </a:fld>
            <a:endParaRPr lang="fa-I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"/>
            <a:ext cx="12192000" cy="2286000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83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839C-0FFD-47D5-92C8-272804CFEB41}" type="datetime8">
              <a:rPr lang="fa-IR" smtClean="0"/>
              <a:t>02 مه 19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09724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7614-0A86-417E-93A8-5DA192C31BB5}" type="datetime8">
              <a:rPr lang="fa-IR" smtClean="0"/>
              <a:t>02 مه 19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5125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7BA9-7404-4451-B892-EAE302C752C8}" type="datetime8">
              <a:rPr lang="fa-IR" smtClean="0"/>
              <a:t>02 مه 19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3487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3144-55ED-4FF3-8164-327115ECD206}" type="datetime8">
              <a:rPr lang="fa-IR" smtClean="0"/>
              <a:t>02 مه 19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4186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8C7F8-BE95-41DC-B669-E7D86C439B47}" type="datetime8">
              <a:rPr lang="fa-IR" smtClean="0"/>
              <a:t>02 مه 19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5460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FDFF0-F38B-4D0E-ADA0-3720AF16E014}" type="datetime8">
              <a:rPr lang="fa-IR" smtClean="0"/>
              <a:t>02 مه 19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E7043-16DA-4D9A-9EDF-A55D03C1C62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44008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0"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992" y="168195"/>
            <a:ext cx="10678687" cy="23876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Convolutional Neural Network</a:t>
            </a:r>
            <a:endParaRPr lang="fa-I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3074" y="3026780"/>
            <a:ext cx="9914020" cy="3975904"/>
          </a:xfrm>
        </p:spPr>
        <p:txBody>
          <a:bodyPr>
            <a:normAutofit fontScale="40000" lnSpcReduction="20000"/>
          </a:bodyPr>
          <a:lstStyle/>
          <a:p>
            <a:endParaRPr lang="en-US" sz="51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endParaRPr lang="en-US" sz="70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endParaRPr lang="en-US" sz="51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r>
              <a:rPr lang="en-US" sz="70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Setare Rezaee</a:t>
            </a:r>
          </a:p>
          <a:p>
            <a:endParaRPr lang="en-US" sz="51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r>
              <a:rPr lang="en-US" sz="5100" dirty="0" smtClean="0">
                <a:solidFill>
                  <a:schemeClr val="bg1"/>
                </a:solidFill>
                <a:cs typeface="B Nazanin" panose="00000400000000000000" pitchFamily="2" charset="-78"/>
              </a:rPr>
              <a:t>HWR course</a:t>
            </a:r>
          </a:p>
          <a:p>
            <a:r>
              <a:rPr lang="en-US" sz="5100" dirty="0" smtClean="0">
                <a:solidFill>
                  <a:schemeClr val="bg1"/>
                </a:solidFill>
                <a:cs typeface="B Nazanin" panose="00000400000000000000" pitchFamily="2" charset="-78"/>
              </a:rPr>
              <a:t>University of Groningen</a:t>
            </a:r>
          </a:p>
          <a:p>
            <a:endParaRPr lang="en-US" sz="51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r>
              <a:rPr lang="en-US" sz="5100" dirty="0" smtClean="0">
                <a:solidFill>
                  <a:schemeClr val="bg1"/>
                </a:solidFill>
                <a:cs typeface="B Nazanin" panose="00000400000000000000" pitchFamily="2" charset="-78"/>
              </a:rPr>
              <a:t>May 2019</a:t>
            </a:r>
            <a:endParaRPr lang="fa-IR" sz="31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endParaRPr lang="fa-IR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cs typeface="B Nazanin" panose="00000400000000000000" pitchFamily="2" charset="-78"/>
              </a:rPr>
              <a:t>		</a:t>
            </a:r>
            <a:r>
              <a:rPr lang="en-US" dirty="0">
                <a:solidFill>
                  <a:schemeClr val="bg1"/>
                </a:solidFill>
                <a:cs typeface="B Nazanin" panose="00000400000000000000" pitchFamily="2" charset="-78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 	</a:t>
            </a:r>
            <a:r>
              <a:rPr lang="en-US" dirty="0" smtClean="0">
                <a:solidFill>
                  <a:schemeClr val="bg1"/>
                </a:solidFill>
                <a:cs typeface="B Nazanin" panose="00000400000000000000" pitchFamily="2" charset="-78"/>
              </a:rPr>
              <a:t>  </a:t>
            </a:r>
            <a:endParaRPr lang="fa-IR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E7043-16DA-4D9A-9EDF-A55D03C1C62A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5667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10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5202" y="2160588"/>
            <a:ext cx="890319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0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11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101"/>
          <p:cNvSpPr txBox="1"/>
          <p:nvPr/>
        </p:nvSpPr>
        <p:spPr>
          <a:xfrm>
            <a:off x="1644475" y="763112"/>
            <a:ext cx="8862400" cy="1058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Challenges: Illumination</a:t>
            </a:r>
          </a:p>
        </p:txBody>
      </p:sp>
      <p:pic>
        <p:nvPicPr>
          <p:cNvPr id="6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389" y="1762756"/>
            <a:ext cx="6350000" cy="474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1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12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108"/>
          <p:cNvSpPr txBox="1"/>
          <p:nvPr/>
        </p:nvSpPr>
        <p:spPr>
          <a:xfrm>
            <a:off x="230980" y="596998"/>
            <a:ext cx="8862400" cy="1058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Challenges: Deformation</a:t>
            </a:r>
          </a:p>
        </p:txBody>
      </p:sp>
      <p:pic>
        <p:nvPicPr>
          <p:cNvPr id="6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845" y="1731236"/>
            <a:ext cx="2509155" cy="361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09"/>
          <p:cNvPicPr preferRelativeResize="0"/>
          <p:nvPr/>
        </p:nvPicPr>
        <p:blipFill rotWithShape="1">
          <a:blip r:embed="rId4">
            <a:alphaModFix/>
          </a:blip>
          <a:srcRect l="15724" r="10762"/>
          <a:stretch/>
        </p:blipFill>
        <p:spPr>
          <a:xfrm>
            <a:off x="49798" y="1731232"/>
            <a:ext cx="3539728" cy="36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701" y="1731231"/>
            <a:ext cx="3099493" cy="361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6426" y="1731235"/>
            <a:ext cx="2714380" cy="3611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1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13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118"/>
          <p:cNvSpPr txBox="1"/>
          <p:nvPr/>
        </p:nvSpPr>
        <p:spPr>
          <a:xfrm>
            <a:off x="4281590" y="653444"/>
            <a:ext cx="8862400" cy="1058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dirty="0"/>
              <a:t>Challenges: Occlusion</a:t>
            </a:r>
          </a:p>
        </p:txBody>
      </p:sp>
      <p:pic>
        <p:nvPicPr>
          <p:cNvPr id="6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327" y="1636037"/>
            <a:ext cx="3595433" cy="479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658" y="1636052"/>
            <a:ext cx="3595433" cy="479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1708" y="2689003"/>
            <a:ext cx="3289300" cy="246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6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14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127"/>
          <p:cNvSpPr txBox="1"/>
          <p:nvPr/>
        </p:nvSpPr>
        <p:spPr>
          <a:xfrm>
            <a:off x="2491399" y="1102818"/>
            <a:ext cx="8862400" cy="1058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dirty="0"/>
              <a:t>Challenges: Background clutter</a:t>
            </a:r>
          </a:p>
        </p:txBody>
      </p:sp>
      <p:pic>
        <p:nvPicPr>
          <p:cNvPr id="6" name="Shape 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3423" y="2176790"/>
            <a:ext cx="6144681" cy="3838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1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15</a:t>
            </a:fld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hape 134"/>
          <p:cNvSpPr txBox="1"/>
          <p:nvPr/>
        </p:nvSpPr>
        <p:spPr>
          <a:xfrm>
            <a:off x="2415244" y="1069179"/>
            <a:ext cx="7834056" cy="90982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dirty="0"/>
              <a:t>Challenges: Intraclass variation</a:t>
            </a:r>
          </a:p>
        </p:txBody>
      </p:sp>
      <p:pic>
        <p:nvPicPr>
          <p:cNvPr id="6" name="Shape 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03276" y="2078502"/>
            <a:ext cx="6144683" cy="4481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348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16</a:t>
            </a:fld>
            <a:endParaRPr lang="fa-IR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10" y="1731956"/>
            <a:ext cx="9449948" cy="4250491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78" y="1683318"/>
            <a:ext cx="9385522" cy="4347766"/>
          </a:xfrm>
        </p:spPr>
      </p:pic>
    </p:spTree>
    <p:extLst>
      <p:ext uri="{BB962C8B-B14F-4D97-AF65-F5344CB8AC3E}">
        <p14:creationId xmlns:p14="http://schemas.microsoft.com/office/powerpoint/2010/main" val="6780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17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123" y="2160588"/>
            <a:ext cx="726535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18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71" y="1767048"/>
            <a:ext cx="5801782" cy="4351337"/>
          </a:xfrm>
        </p:spPr>
      </p:pic>
    </p:spTree>
    <p:extLst>
      <p:ext uri="{BB962C8B-B14F-4D97-AF65-F5344CB8AC3E}">
        <p14:creationId xmlns:p14="http://schemas.microsoft.com/office/powerpoint/2010/main" val="271233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19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266" y="2160588"/>
            <a:ext cx="618306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5930265" y="6356350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</a:t>
            </a:fld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5599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20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255" y="2160588"/>
            <a:ext cx="613308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21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312" y="2160588"/>
            <a:ext cx="683497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22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223" y="2166375"/>
            <a:ext cx="793315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23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351" y="2160588"/>
            <a:ext cx="584489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24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972" y="2160588"/>
            <a:ext cx="733365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9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25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668" y="2160588"/>
            <a:ext cx="729026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26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225" y="2160588"/>
            <a:ext cx="624914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27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8862" y="2160588"/>
            <a:ext cx="601587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4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3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5793" y="2160588"/>
            <a:ext cx="758201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2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4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3886" y="2160588"/>
            <a:ext cx="778582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5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9537" y="2160588"/>
            <a:ext cx="737452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6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6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4945" y="2160588"/>
            <a:ext cx="594370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83258" y="6365688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7</a:t>
            </a:fld>
            <a:endParaRPr lang="fa-I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2621756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2864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8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1854" y="2160588"/>
            <a:ext cx="772989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38200" y="6385196"/>
            <a:ext cx="2743200" cy="365125"/>
          </a:xfrm>
        </p:spPr>
        <p:txBody>
          <a:bodyPr/>
          <a:lstStyle/>
          <a:p>
            <a:fld id="{4A4E7043-16DA-4D9A-9EDF-A55D03C1C62A}" type="slidenum">
              <a:rPr lang="fa-IR" smtClean="0"/>
              <a:pPr/>
              <a:t>9</a:t>
            </a:fld>
            <a:endParaRPr lang="fa-I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8661" y="2160588"/>
            <a:ext cx="625627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4806</TotalTime>
  <Words>69</Words>
  <Application>Microsoft Office PowerPoint</Application>
  <PresentationFormat>Widescreen</PresentationFormat>
  <Paragraphs>57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 Nazanin</vt:lpstr>
      <vt:lpstr>Calibri</vt:lpstr>
      <vt:lpstr>Calibri Light</vt:lpstr>
      <vt:lpstr>Times New Roman</vt:lpstr>
      <vt:lpstr>Office Theme</vt:lpstr>
      <vt:lpstr>Convolutional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 UX</dc:creator>
  <cp:lastModifiedBy>ASUS UX</cp:lastModifiedBy>
  <cp:revision>229</cp:revision>
  <dcterms:created xsi:type="dcterms:W3CDTF">2017-01-22T11:00:19Z</dcterms:created>
  <dcterms:modified xsi:type="dcterms:W3CDTF">2019-05-02T10:32:55Z</dcterms:modified>
</cp:coreProperties>
</file>